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4"/>
  </p:sldMasterIdLst>
  <p:notesMasterIdLst>
    <p:notesMasterId r:id="rId12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0" d="100"/>
          <a:sy n="90" d="100"/>
        </p:scale>
        <p:origin x="798" y="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7f5aae2b92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7f5aae2b92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7f5aae2b92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7f5aae2b92_0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730b38a4b9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730b38a4b9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7f5aae2b92_0_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7f5aae2b92_0_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7f5aae2b92_0_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7f5aae2b92_0_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7f5aae2b92_0_5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" name="Google Shape;114;g7f5aae2b92_0_5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Class Kick</a:t>
            </a:r>
            <a:endParaRPr/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Find the Classkick App</a:t>
            </a:r>
            <a:endParaRPr/>
          </a:p>
        </p:txBody>
      </p:sp>
      <p:sp>
        <p:nvSpPr>
          <p:cNvPr id="61" name="Google Shape;61;p1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endParaRPr/>
          </a:p>
        </p:txBody>
      </p:sp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448050" y="1423988"/>
            <a:ext cx="2247900" cy="22955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Click Log in</a:t>
            </a:r>
            <a:endParaRPr/>
          </a:p>
        </p:txBody>
      </p:sp>
      <p:pic>
        <p:nvPicPr>
          <p:cNvPr id="68" name="Google Shape;68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840425" y="1074475"/>
            <a:ext cx="5249874" cy="3937425"/>
          </a:xfrm>
          <a:prstGeom prst="rect">
            <a:avLst/>
          </a:prstGeom>
          <a:noFill/>
          <a:ln>
            <a:noFill/>
          </a:ln>
        </p:spPr>
      </p:pic>
      <p:sp>
        <p:nvSpPr>
          <p:cNvPr id="69" name="Google Shape;69;p15"/>
          <p:cNvSpPr txBox="1"/>
          <p:nvPr/>
        </p:nvSpPr>
        <p:spPr>
          <a:xfrm>
            <a:off x="2041275" y="711775"/>
            <a:ext cx="1987500" cy="36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70;p15"/>
          <p:cNvSpPr/>
          <p:nvPr/>
        </p:nvSpPr>
        <p:spPr>
          <a:xfrm>
            <a:off x="2542275" y="3464925"/>
            <a:ext cx="985500" cy="3627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0000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Type student’s username and password</a:t>
            </a:r>
            <a:endParaRPr/>
          </a:p>
        </p:txBody>
      </p:sp>
      <p:pic>
        <p:nvPicPr>
          <p:cNvPr id="76" name="Google Shape;76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024688" y="1185525"/>
            <a:ext cx="5094630" cy="3820973"/>
          </a:xfrm>
          <a:prstGeom prst="rect">
            <a:avLst/>
          </a:prstGeom>
          <a:noFill/>
          <a:ln>
            <a:noFill/>
          </a:ln>
        </p:spPr>
      </p:pic>
      <p:sp>
        <p:nvSpPr>
          <p:cNvPr id="77" name="Google Shape;77;p16"/>
          <p:cNvSpPr/>
          <p:nvPr/>
        </p:nvSpPr>
        <p:spPr>
          <a:xfrm>
            <a:off x="77000" y="2571750"/>
            <a:ext cx="2694900" cy="1189800"/>
          </a:xfrm>
          <a:prstGeom prst="wedgeRectCallout">
            <a:avLst>
              <a:gd name="adj1" fmla="val 88693"/>
              <a:gd name="adj2" fmla="val -31816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/>
              <a:t>Student’s username@tulpehocken.org</a:t>
            </a:r>
            <a:endParaRPr b="1"/>
          </a:p>
        </p:txBody>
      </p:sp>
      <p:sp>
        <p:nvSpPr>
          <p:cNvPr id="78" name="Google Shape;78;p16"/>
          <p:cNvSpPr/>
          <p:nvPr/>
        </p:nvSpPr>
        <p:spPr>
          <a:xfrm>
            <a:off x="6621875" y="2903850"/>
            <a:ext cx="1925100" cy="857700"/>
          </a:xfrm>
          <a:prstGeom prst="wedgeRectCallout">
            <a:avLst>
              <a:gd name="adj1" fmla="val -118795"/>
              <a:gd name="adj2" fmla="val -8709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/>
              <a:t>Student’s lunch pin number</a:t>
            </a:r>
            <a:endParaRPr b="1"/>
          </a:p>
        </p:txBody>
      </p:sp>
      <p:sp>
        <p:nvSpPr>
          <p:cNvPr id="79" name="Google Shape;79;p16"/>
          <p:cNvSpPr/>
          <p:nvPr/>
        </p:nvSpPr>
        <p:spPr>
          <a:xfrm>
            <a:off x="1539875" y="4058775"/>
            <a:ext cx="2171400" cy="857700"/>
          </a:xfrm>
          <a:prstGeom prst="wedgeRectCallout">
            <a:avLst>
              <a:gd name="adj1" fmla="val 54967"/>
              <a:gd name="adj2" fmla="val -112840"/>
            </a:avLst>
          </a:prstGeom>
          <a:solidFill>
            <a:srgbClr val="FFFF00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Click in this box so you don’t have to type username every time</a:t>
            </a:r>
            <a:endParaRPr/>
          </a:p>
        </p:txBody>
      </p:sp>
      <p:sp>
        <p:nvSpPr>
          <p:cNvPr id="80" name="Google Shape;80;p16"/>
          <p:cNvSpPr/>
          <p:nvPr/>
        </p:nvSpPr>
        <p:spPr>
          <a:xfrm>
            <a:off x="5636300" y="3889400"/>
            <a:ext cx="2171400" cy="857700"/>
          </a:xfrm>
          <a:prstGeom prst="wedgeRectCallout">
            <a:avLst>
              <a:gd name="adj1" fmla="val -82143"/>
              <a:gd name="adj2" fmla="val -53591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Press go after you typed in the username, password and checked the box.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5" name="Google Shape;85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46200" y="152400"/>
            <a:ext cx="6451599" cy="4838700"/>
          </a:xfrm>
          <a:prstGeom prst="rect">
            <a:avLst/>
          </a:prstGeom>
          <a:noFill/>
          <a:ln>
            <a:noFill/>
          </a:ln>
        </p:spPr>
      </p:pic>
      <p:sp>
        <p:nvSpPr>
          <p:cNvPr id="86" name="Google Shape;86;p17"/>
          <p:cNvSpPr/>
          <p:nvPr/>
        </p:nvSpPr>
        <p:spPr>
          <a:xfrm>
            <a:off x="1154925" y="53725"/>
            <a:ext cx="6741600" cy="1141500"/>
          </a:xfrm>
          <a:prstGeom prst="rect">
            <a:avLst/>
          </a:prstGeom>
          <a:noFill/>
          <a:ln w="762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17"/>
          <p:cNvSpPr txBox="1"/>
          <p:nvPr/>
        </p:nvSpPr>
        <p:spPr>
          <a:xfrm>
            <a:off x="120875" y="2047950"/>
            <a:ext cx="2658900" cy="1047600"/>
          </a:xfrm>
          <a:prstGeom prst="rect">
            <a:avLst/>
          </a:prstGeom>
          <a:noFill/>
          <a:ln w="285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Tools for completing assignments. Explained on next two slides. </a:t>
            </a:r>
            <a:endParaRPr/>
          </a:p>
        </p:txBody>
      </p:sp>
      <p:cxnSp>
        <p:nvCxnSpPr>
          <p:cNvPr id="88" name="Google Shape;88;p17"/>
          <p:cNvCxnSpPr/>
          <p:nvPr/>
        </p:nvCxnSpPr>
        <p:spPr>
          <a:xfrm rot="10800000" flipH="1">
            <a:off x="537175" y="1329625"/>
            <a:ext cx="591000" cy="496800"/>
          </a:xfrm>
          <a:prstGeom prst="straightConnector1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89" name="Google Shape;89;p17"/>
          <p:cNvSpPr txBox="1"/>
          <p:nvPr/>
        </p:nvSpPr>
        <p:spPr>
          <a:xfrm>
            <a:off x="6285025" y="2820200"/>
            <a:ext cx="2041200" cy="698400"/>
          </a:xfrm>
          <a:prstGeom prst="rect">
            <a:avLst/>
          </a:prstGeom>
          <a:noFill/>
          <a:ln w="381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Advance to next page in assignment</a:t>
            </a:r>
            <a:endParaRPr/>
          </a:p>
        </p:txBody>
      </p:sp>
      <p:cxnSp>
        <p:nvCxnSpPr>
          <p:cNvPr id="90" name="Google Shape;90;p17"/>
          <p:cNvCxnSpPr>
            <a:stCxn id="89" idx="1"/>
          </p:cNvCxnSpPr>
          <p:nvPr/>
        </p:nvCxnSpPr>
        <p:spPr>
          <a:xfrm flipH="1">
            <a:off x="4780825" y="3169400"/>
            <a:ext cx="1504200" cy="1356300"/>
          </a:xfrm>
          <a:prstGeom prst="straightConnector1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Tools</a:t>
            </a:r>
            <a:endParaRPr/>
          </a:p>
        </p:txBody>
      </p:sp>
      <p:pic>
        <p:nvPicPr>
          <p:cNvPr id="96" name="Google Shape;96;p18"/>
          <p:cNvPicPr preferRelativeResize="0"/>
          <p:nvPr/>
        </p:nvPicPr>
        <p:blipFill rotWithShape="1">
          <a:blip r:embed="rId3">
            <a:alphaModFix/>
          </a:blip>
          <a:srcRect b="84073"/>
          <a:stretch/>
        </p:blipFill>
        <p:spPr>
          <a:xfrm>
            <a:off x="311700" y="2351776"/>
            <a:ext cx="8520602" cy="1017800"/>
          </a:xfrm>
          <a:prstGeom prst="rect">
            <a:avLst/>
          </a:prstGeom>
          <a:noFill/>
          <a:ln>
            <a:noFill/>
          </a:ln>
        </p:spPr>
      </p:pic>
      <p:sp>
        <p:nvSpPr>
          <p:cNvPr id="97" name="Google Shape;97;p18"/>
          <p:cNvSpPr txBox="1"/>
          <p:nvPr/>
        </p:nvSpPr>
        <p:spPr>
          <a:xfrm>
            <a:off x="819175" y="1685175"/>
            <a:ext cx="1356300" cy="572700"/>
          </a:xfrm>
          <a:prstGeom prst="rect">
            <a:avLst/>
          </a:prstGeom>
          <a:noFill/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Select/move tool</a:t>
            </a:r>
            <a:endParaRPr/>
          </a:p>
        </p:txBody>
      </p:sp>
      <p:sp>
        <p:nvSpPr>
          <p:cNvPr id="98" name="Google Shape;98;p18"/>
          <p:cNvSpPr txBox="1"/>
          <p:nvPr/>
        </p:nvSpPr>
        <p:spPr>
          <a:xfrm>
            <a:off x="528425" y="3693400"/>
            <a:ext cx="1356300" cy="362700"/>
          </a:xfrm>
          <a:prstGeom prst="rect">
            <a:avLst/>
          </a:prstGeom>
          <a:noFill/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Scroll tool</a:t>
            </a:r>
            <a:endParaRPr/>
          </a:p>
        </p:txBody>
      </p:sp>
      <p:sp>
        <p:nvSpPr>
          <p:cNvPr id="99" name="Google Shape;99;p18"/>
          <p:cNvSpPr txBox="1"/>
          <p:nvPr/>
        </p:nvSpPr>
        <p:spPr>
          <a:xfrm>
            <a:off x="311700" y="1275100"/>
            <a:ext cx="1356300" cy="362700"/>
          </a:xfrm>
          <a:prstGeom prst="rect">
            <a:avLst/>
          </a:prstGeom>
          <a:noFill/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Signs out</a:t>
            </a:r>
            <a:endParaRPr/>
          </a:p>
        </p:txBody>
      </p:sp>
      <p:cxnSp>
        <p:nvCxnSpPr>
          <p:cNvPr id="100" name="Google Shape;100;p18"/>
          <p:cNvCxnSpPr/>
          <p:nvPr/>
        </p:nvCxnSpPr>
        <p:spPr>
          <a:xfrm>
            <a:off x="644625" y="1638400"/>
            <a:ext cx="13500" cy="7521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01" name="Google Shape;101;p18"/>
          <p:cNvCxnSpPr>
            <a:stCxn id="97" idx="2"/>
          </p:cNvCxnSpPr>
          <p:nvPr/>
        </p:nvCxnSpPr>
        <p:spPr>
          <a:xfrm flipH="1">
            <a:off x="1342825" y="2257875"/>
            <a:ext cx="154500" cy="6294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02" name="Google Shape;102;p18"/>
          <p:cNvCxnSpPr>
            <a:stCxn id="98" idx="0"/>
          </p:cNvCxnSpPr>
          <p:nvPr/>
        </p:nvCxnSpPr>
        <p:spPr>
          <a:xfrm rot="10800000" flipH="1">
            <a:off x="1206575" y="3048400"/>
            <a:ext cx="378000" cy="6450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grpSp>
        <p:nvGrpSpPr>
          <p:cNvPr id="103" name="Google Shape;103;p18"/>
          <p:cNvGrpSpPr/>
          <p:nvPr/>
        </p:nvGrpSpPr>
        <p:grpSpPr>
          <a:xfrm>
            <a:off x="1956625" y="3169375"/>
            <a:ext cx="1356300" cy="1680900"/>
            <a:chOff x="1956625" y="3169375"/>
            <a:chExt cx="1356300" cy="1680900"/>
          </a:xfrm>
        </p:grpSpPr>
        <p:sp>
          <p:nvSpPr>
            <p:cNvPr id="104" name="Google Shape;104;p18"/>
            <p:cNvSpPr txBox="1"/>
            <p:nvPr/>
          </p:nvSpPr>
          <p:spPr>
            <a:xfrm>
              <a:off x="1956625" y="3832375"/>
              <a:ext cx="1356300" cy="1017900"/>
            </a:xfrm>
            <a:prstGeom prst="rect">
              <a:avLst/>
            </a:prstGeom>
            <a:noFill/>
            <a:ln w="1905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/>
                <a:t>Pen tool (tap twice to change color or size)</a:t>
              </a:r>
              <a:endParaRPr/>
            </a:p>
          </p:txBody>
        </p:sp>
        <p:cxnSp>
          <p:nvCxnSpPr>
            <p:cNvPr id="105" name="Google Shape;105;p18"/>
            <p:cNvCxnSpPr>
              <a:stCxn id="104" idx="0"/>
            </p:cNvCxnSpPr>
            <p:nvPr/>
          </p:nvCxnSpPr>
          <p:spPr>
            <a:xfrm rot="10800000">
              <a:off x="2108575" y="3169375"/>
              <a:ext cx="526200" cy="663000"/>
            </a:xfrm>
            <a:prstGeom prst="straightConnector1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</p:grpSp>
      <p:sp>
        <p:nvSpPr>
          <p:cNvPr id="106" name="Google Shape;106;p18"/>
          <p:cNvSpPr txBox="1"/>
          <p:nvPr/>
        </p:nvSpPr>
        <p:spPr>
          <a:xfrm>
            <a:off x="2336525" y="1275100"/>
            <a:ext cx="1356300" cy="1017900"/>
          </a:xfrm>
          <a:prstGeom prst="rect">
            <a:avLst/>
          </a:prstGeom>
          <a:noFill/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Highlight tool (tap twice to change color or size)</a:t>
            </a:r>
            <a:endParaRPr/>
          </a:p>
        </p:txBody>
      </p:sp>
      <p:cxnSp>
        <p:nvCxnSpPr>
          <p:cNvPr id="107" name="Google Shape;107;p18"/>
          <p:cNvCxnSpPr>
            <a:stCxn id="106" idx="2"/>
          </p:cNvCxnSpPr>
          <p:nvPr/>
        </p:nvCxnSpPr>
        <p:spPr>
          <a:xfrm flipH="1">
            <a:off x="2538275" y="2293000"/>
            <a:ext cx="476400" cy="5139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108" name="Google Shape;108;p18"/>
          <p:cNvSpPr txBox="1"/>
          <p:nvPr/>
        </p:nvSpPr>
        <p:spPr>
          <a:xfrm>
            <a:off x="3464525" y="3693400"/>
            <a:ext cx="1356300" cy="752100"/>
          </a:xfrm>
          <a:prstGeom prst="rect">
            <a:avLst/>
          </a:prstGeom>
          <a:noFill/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Eraser (tap twice to clear all</a:t>
            </a:r>
            <a:endParaRPr/>
          </a:p>
        </p:txBody>
      </p:sp>
      <p:cxnSp>
        <p:nvCxnSpPr>
          <p:cNvPr id="109" name="Google Shape;109;p18"/>
          <p:cNvCxnSpPr>
            <a:stCxn id="108" idx="0"/>
          </p:cNvCxnSpPr>
          <p:nvPr/>
        </p:nvCxnSpPr>
        <p:spPr>
          <a:xfrm rot="10800000">
            <a:off x="2900675" y="3088900"/>
            <a:ext cx="1242000" cy="6045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110" name="Google Shape;110;p18"/>
          <p:cNvSpPr txBox="1"/>
          <p:nvPr/>
        </p:nvSpPr>
        <p:spPr>
          <a:xfrm>
            <a:off x="3774300" y="1930300"/>
            <a:ext cx="1356300" cy="362700"/>
          </a:xfrm>
          <a:prstGeom prst="rect">
            <a:avLst/>
          </a:prstGeom>
          <a:noFill/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Add text</a:t>
            </a:r>
            <a:endParaRPr/>
          </a:p>
        </p:txBody>
      </p:sp>
      <p:cxnSp>
        <p:nvCxnSpPr>
          <p:cNvPr id="111" name="Google Shape;111;p18"/>
          <p:cNvCxnSpPr>
            <a:stCxn id="110" idx="2"/>
          </p:cNvCxnSpPr>
          <p:nvPr/>
        </p:nvCxnSpPr>
        <p:spPr>
          <a:xfrm flipH="1">
            <a:off x="3276750" y="2293000"/>
            <a:ext cx="1175700" cy="5808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More Tools</a:t>
            </a:r>
            <a:endParaRPr/>
          </a:p>
        </p:txBody>
      </p:sp>
      <p:pic>
        <p:nvPicPr>
          <p:cNvPr id="117" name="Google Shape;117;p19"/>
          <p:cNvPicPr preferRelativeResize="0"/>
          <p:nvPr/>
        </p:nvPicPr>
        <p:blipFill rotWithShape="1">
          <a:blip r:embed="rId3">
            <a:alphaModFix/>
          </a:blip>
          <a:srcRect b="84073"/>
          <a:stretch/>
        </p:blipFill>
        <p:spPr>
          <a:xfrm>
            <a:off x="311700" y="2351776"/>
            <a:ext cx="8520602" cy="1017800"/>
          </a:xfrm>
          <a:prstGeom prst="rect">
            <a:avLst/>
          </a:prstGeom>
          <a:noFill/>
          <a:ln>
            <a:noFill/>
          </a:ln>
        </p:spPr>
      </p:pic>
      <p:sp>
        <p:nvSpPr>
          <p:cNvPr id="118" name="Google Shape;118;p19"/>
          <p:cNvSpPr txBox="1"/>
          <p:nvPr/>
        </p:nvSpPr>
        <p:spPr>
          <a:xfrm>
            <a:off x="3008000" y="1583975"/>
            <a:ext cx="1356300" cy="451500"/>
          </a:xfrm>
          <a:prstGeom prst="rect">
            <a:avLst/>
          </a:prstGeom>
          <a:noFill/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Line Tool</a:t>
            </a:r>
            <a:endParaRPr/>
          </a:p>
        </p:txBody>
      </p:sp>
      <p:cxnSp>
        <p:nvCxnSpPr>
          <p:cNvPr id="119" name="Google Shape;119;p19"/>
          <p:cNvCxnSpPr>
            <a:stCxn id="118" idx="2"/>
          </p:cNvCxnSpPr>
          <p:nvPr/>
        </p:nvCxnSpPr>
        <p:spPr>
          <a:xfrm flipH="1">
            <a:off x="3652850" y="2035475"/>
            <a:ext cx="33300" cy="73860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120" name="Google Shape;120;p19"/>
          <p:cNvSpPr txBox="1"/>
          <p:nvPr/>
        </p:nvSpPr>
        <p:spPr>
          <a:xfrm>
            <a:off x="3215700" y="3685875"/>
            <a:ext cx="1356300" cy="451500"/>
          </a:xfrm>
          <a:prstGeom prst="rect">
            <a:avLst/>
          </a:prstGeom>
          <a:noFill/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Record Voice</a:t>
            </a:r>
            <a:endParaRPr/>
          </a:p>
        </p:txBody>
      </p:sp>
      <p:cxnSp>
        <p:nvCxnSpPr>
          <p:cNvPr id="121" name="Google Shape;121;p19"/>
          <p:cNvCxnSpPr>
            <a:stCxn id="120" idx="0"/>
          </p:cNvCxnSpPr>
          <p:nvPr/>
        </p:nvCxnSpPr>
        <p:spPr>
          <a:xfrm rot="10800000" flipH="1">
            <a:off x="3893850" y="3096375"/>
            <a:ext cx="81300" cy="58950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122" name="Google Shape;122;p19"/>
          <p:cNvSpPr txBox="1"/>
          <p:nvPr/>
        </p:nvSpPr>
        <p:spPr>
          <a:xfrm>
            <a:off x="4440875" y="1808200"/>
            <a:ext cx="1356300" cy="451500"/>
          </a:xfrm>
          <a:prstGeom prst="rect">
            <a:avLst/>
          </a:prstGeom>
          <a:noFill/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Add Link</a:t>
            </a:r>
            <a:endParaRPr/>
          </a:p>
        </p:txBody>
      </p:sp>
      <p:cxnSp>
        <p:nvCxnSpPr>
          <p:cNvPr id="123" name="Google Shape;123;p19"/>
          <p:cNvCxnSpPr>
            <a:stCxn id="122" idx="2"/>
          </p:cNvCxnSpPr>
          <p:nvPr/>
        </p:nvCxnSpPr>
        <p:spPr>
          <a:xfrm flipH="1">
            <a:off x="4471925" y="2259700"/>
            <a:ext cx="647100" cy="56820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124" name="Google Shape;124;p19"/>
          <p:cNvSpPr txBox="1"/>
          <p:nvPr/>
        </p:nvSpPr>
        <p:spPr>
          <a:xfrm>
            <a:off x="4902150" y="3685875"/>
            <a:ext cx="1356300" cy="793800"/>
          </a:xfrm>
          <a:prstGeom prst="rect">
            <a:avLst/>
          </a:prstGeom>
          <a:noFill/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Add photo (from camera or photos</a:t>
            </a:r>
            <a:endParaRPr/>
          </a:p>
        </p:txBody>
      </p:sp>
      <p:cxnSp>
        <p:nvCxnSpPr>
          <p:cNvPr id="125" name="Google Shape;125;p19"/>
          <p:cNvCxnSpPr>
            <a:stCxn id="124" idx="0"/>
          </p:cNvCxnSpPr>
          <p:nvPr/>
        </p:nvCxnSpPr>
        <p:spPr>
          <a:xfrm rot="10800000">
            <a:off x="4888200" y="3123075"/>
            <a:ext cx="692100" cy="56280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126" name="Google Shape;126;p19"/>
          <p:cNvSpPr txBox="1"/>
          <p:nvPr/>
        </p:nvSpPr>
        <p:spPr>
          <a:xfrm>
            <a:off x="6795325" y="813325"/>
            <a:ext cx="1925400" cy="1302600"/>
          </a:xfrm>
          <a:prstGeom prst="rect">
            <a:avLst/>
          </a:prstGeom>
          <a:noFill/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T</a:t>
            </a:r>
            <a:r>
              <a:rPr lang="en" sz="1800" b="1"/>
              <a:t>urn in assignment or notify teacher you need help</a:t>
            </a:r>
            <a:endParaRPr sz="1800" b="1"/>
          </a:p>
        </p:txBody>
      </p:sp>
      <p:cxnSp>
        <p:nvCxnSpPr>
          <p:cNvPr id="127" name="Google Shape;127;p19"/>
          <p:cNvCxnSpPr>
            <a:stCxn id="126" idx="2"/>
          </p:cNvCxnSpPr>
          <p:nvPr/>
        </p:nvCxnSpPr>
        <p:spPr>
          <a:xfrm>
            <a:off x="7758025" y="2115925"/>
            <a:ext cx="769800" cy="711900"/>
          </a:xfrm>
          <a:prstGeom prst="straightConnector1">
            <a:avLst/>
          </a:prstGeom>
          <a:noFill/>
          <a:ln w="38100" cap="flat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D62B66E404E5247A53EA468DD669BA8" ma:contentTypeVersion="10" ma:contentTypeDescription="Create a new document." ma:contentTypeScope="" ma:versionID="f52ca459d65bb6c3ce6ea050f49b2fd7">
  <xsd:schema xmlns:xsd="http://www.w3.org/2001/XMLSchema" xmlns:xs="http://www.w3.org/2001/XMLSchema" xmlns:p="http://schemas.microsoft.com/office/2006/metadata/properties" xmlns:ns3="3eff8046-5f54-4a21-82b4-294410d726b6" targetNamespace="http://schemas.microsoft.com/office/2006/metadata/properties" ma:root="true" ma:fieldsID="e9b1612043b0435cfd8cb739c60e86cb" ns3:_="">
    <xsd:import namespace="3eff8046-5f54-4a21-82b4-294410d726b6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eff8046-5f54-4a21-82b4-294410d726b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1C97106-BA1C-4A8F-AB98-486A562ED01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eff8046-5f54-4a21-82b4-294410d726b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6375FB9-A20B-4D08-B652-AD0BFFABF87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CBEE77D-2AFD-45F2-8627-C85568DC09BB}">
  <ds:schemaRefs>
    <ds:schemaRef ds:uri="http://schemas.openxmlformats.org/package/2006/metadata/core-properties"/>
    <ds:schemaRef ds:uri="3eff8046-5f54-4a21-82b4-294410d726b6"/>
    <ds:schemaRef ds:uri="http://purl.org/dc/dcmitype/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133</Words>
  <Application>Microsoft Office PowerPoint</Application>
  <PresentationFormat>On-screen Show (16:9)</PresentationFormat>
  <Paragraphs>24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Arial</vt:lpstr>
      <vt:lpstr>Simple Light</vt:lpstr>
      <vt:lpstr>Class Kick</vt:lpstr>
      <vt:lpstr>Find the Classkick App</vt:lpstr>
      <vt:lpstr>Click Log in</vt:lpstr>
      <vt:lpstr>Type student’s username and password</vt:lpstr>
      <vt:lpstr>PowerPoint Presentation</vt:lpstr>
      <vt:lpstr>Tools</vt:lpstr>
      <vt:lpstr>More Tools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Class Kick</dc:title>
  <dc:creator>Denice Dodge</dc:creator>
  <cp:lastModifiedBy>Denice Dodge</cp:lastModifiedBy>
  <cp:revision>1</cp:revision>
  <dcterms:modified xsi:type="dcterms:W3CDTF">2020-07-08T21:01:00Z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0x0101006D62B66E404E5247A53EA468DD669BA8</vt:lpwstr>
  </property>
</Properties>
</file>